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8" r:id="rId3"/>
    <p:sldId id="257" r:id="rId4"/>
    <p:sldId id="260" r:id="rId5"/>
    <p:sldId id="263" r:id="rId6"/>
    <p:sldId id="262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EDAF"/>
    <a:srgbClr val="6E35FE"/>
    <a:srgbClr val="FCD501"/>
    <a:srgbClr val="FAB404"/>
    <a:srgbClr val="C1A8FE"/>
    <a:srgbClr val="FF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5747-BDDF-4765-84A5-3F92413700CB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9086D-124D-45F8-889A-525D41E4B9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46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8389F5-0802-4F6A-A835-38C974EF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CAE25F1-0628-41D4-A4CF-FDFC7D59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AD4B2-EEDA-450C-97FC-A9C63580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969F-F342-4229-B82F-397F1B88C44F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FD0F57-0060-4E51-85E2-A6AFD3C0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39C4BA-A9DD-4B94-BA20-DAECA2C5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67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6F6755-88E0-4952-96FA-DDEAF78D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0034B7-5C06-41A1-B5C5-3CA25445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1244D3-CF32-47E3-9429-901FE5FB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8105-656C-4DE6-97EA-B7D987B9EC35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52B122-1F82-4A25-BECF-2EDD9A46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32DB7A-AABA-4100-8F22-A838C099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7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0E6378-4F6F-4750-BCBD-04EF65717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273D13-D723-40CC-8EBE-D1B35F93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277A54-D7FA-418F-BCE5-77D8CEFA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DC15-7A82-453C-8123-D554A888BBB0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A596-07DB-48DA-8039-A29A1500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F6954D-988C-4746-81F4-C8253F23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85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0DC841-E24C-4E0F-BEA3-B5051723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E7706B-A179-4C44-A7A6-0DAD9098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ABB778-60A0-4BF9-80A8-021223EE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AF5BF-B919-4BE5-91EC-25D5B9B35110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435F5-D6AD-41EE-8524-D2946A97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376C97-0C17-49A4-9017-AA505867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3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BEC78-4ADC-4AED-AC45-8418D426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B3ABE2-2F9A-4574-862A-52950663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56ED57-1B74-4B58-8C8D-E810BCAB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07FB8-307A-49C9-8733-23887AA103A2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8FE4CA-95F4-4B87-8DA7-631F2E0C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69F22D-72D5-4459-AA3C-F37BAEDC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4BF2D-1B67-46FC-8A3D-77379047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9633FF-7778-4797-B1F2-B93F9543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7E1BC8-AC66-4DBA-933B-3EC2CE279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5226CCC-FE41-480F-83CA-2C16B731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D056-D0BC-4979-8B39-EF8A081D5AA4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08D00A-2B69-46AD-AEBA-77C117FE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DCA16D-E6E2-4A9F-B13D-D600F1D4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72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DAB36C-EE57-4994-93AD-D2CE65A2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D88939-F6D2-4DA5-ABA7-E22B3BEF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448AFC-0201-4A18-A196-5B20E1162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395CF8F-89F8-49AF-AE78-4CB10C4FF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09F76FB-43CB-4974-90BF-DB0F919D8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21D4652-174D-47FD-80F9-D4512DF9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8574-6314-402A-B666-7A79EA3666B0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07C1D30-69C7-4517-8B3F-52212A7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D06F3E-FD1E-4E1D-AFBE-E8D3E8B0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20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8D3B-E013-4E78-9116-B144FA93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4B9F75-78B9-4174-B738-73CD5284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753F-9409-4E69-990F-286EB336A9B7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0AE358-F59F-46D2-8EDD-F35B98ED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EF424D-A741-4C8F-91F6-036B1B70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55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079389D-DA34-4E7C-A118-9A56DD1F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EDCB-736C-42B2-AEEB-85B866A6117A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1B0E816-0630-4300-BC39-AE5D49D0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4D783B-2593-40F4-967A-CF7EEB72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3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65ECF-04ED-4D7E-956D-42A1590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4C1954-715A-4536-A093-C8AC6A9E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26065C-801C-4FC6-8A84-CDC127AE8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3A6262-163A-4238-ACEF-17DFDD0D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5F19-E581-4F52-809A-CFC47FC052D3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767AEF-FBE6-4790-A97A-F21F2281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2C88E22-0DAF-497D-8EA4-DC0BE9FF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11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FE3FDB-D0C7-40AB-9385-2AF269C6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CB3987-62DF-4C53-AEFF-337B5FA8E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BFAB95-543D-4813-B3AD-DD5070D1B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B21831-4CCB-4799-B98F-71E919C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B6E0-28DC-4FA6-AF11-C70F5832F640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6CA7E2-690A-4119-9161-74A1B25E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9BD307-48B4-4BFD-88B2-665BBB25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92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F69580-F34A-4C9B-99FD-F526B271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288DEF-F247-4F84-A96C-F0CF357E0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21F6AD-27FC-450F-A9CE-DBE7A7E72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3934-BA4F-4985-ADD0-2476BACD312C}" type="datetime1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DBE2B9-C561-42E0-81BE-719B8F4C6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BC8EA1-04F6-4196-BC5E-44E806E3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D2BD-B789-4693-8A91-3EE7A85F12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26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D8B5BAF-DDFA-4962-90DA-626A2AD4F267}"/>
              </a:ext>
            </a:extLst>
          </p:cNvPr>
          <p:cNvSpPr txBox="1"/>
          <p:nvPr/>
        </p:nvSpPr>
        <p:spPr>
          <a:xfrm>
            <a:off x="738051" y="1823147"/>
            <a:ext cx="8771953" cy="230832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ko-KR" altLang="en-US" sz="7200" dirty="0" err="1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어그로가</a:t>
            </a:r>
            <a:r>
              <a:rPr lang="en-US" altLang="ko-KR" sz="7200" dirty="0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 </a:t>
            </a:r>
            <a:r>
              <a:rPr lang="ko-KR" altLang="en-US" sz="7200" dirty="0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필요한 곳에</a:t>
            </a:r>
            <a:endParaRPr lang="en-US" altLang="ko-KR" sz="7200" dirty="0">
              <a:solidFill>
                <a:srgbClr val="FCD50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  <a:p>
            <a:r>
              <a:rPr lang="ko-KR" altLang="en-US" sz="7200" dirty="0" err="1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어그로체를</a:t>
            </a:r>
            <a:r>
              <a:rPr lang="en-US" altLang="ko-KR" sz="7200" dirty="0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 </a:t>
            </a:r>
            <a:r>
              <a:rPr lang="ko-KR" altLang="en-US" sz="7200" dirty="0" err="1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뙇</a:t>
            </a:r>
            <a:r>
              <a:rPr lang="en-US" altLang="ko-KR" sz="7200" dirty="0">
                <a:solidFill>
                  <a:srgbClr val="FCD50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!</a:t>
            </a:r>
            <a:endParaRPr lang="ko-KR" altLang="en-US" sz="7200" dirty="0">
              <a:solidFill>
                <a:srgbClr val="FCD50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82EF6-E3EF-45B7-8741-200E40055357}"/>
              </a:ext>
            </a:extLst>
          </p:cNvPr>
          <p:cNvSpPr txBox="1"/>
          <p:nvPr/>
        </p:nvSpPr>
        <p:spPr>
          <a:xfrm>
            <a:off x="738051" y="4177191"/>
            <a:ext cx="674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 1</a:t>
            </a:r>
            <a:r>
              <a:rPr lang="en-US" altLang="ko-KR" sz="24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2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24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AB1E9E-A11C-4A14-9218-1B5867DA43C5}"/>
              </a:ext>
            </a:extLst>
          </p:cNvPr>
          <p:cNvSpPr txBox="1"/>
          <p:nvPr/>
        </p:nvSpPr>
        <p:spPr>
          <a:xfrm>
            <a:off x="9984848" y="6064244"/>
            <a:ext cx="1608133" cy="303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김뙇뙇</a:t>
            </a:r>
            <a:r>
              <a:rPr lang="ko-KR" altLang="en-US" sz="1000" dirty="0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</a:t>
            </a:r>
            <a:r>
              <a:rPr lang="ko-KR" altLang="en-US" sz="1000" dirty="0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</a:t>
            </a:r>
            <a:r>
              <a:rPr lang="ko-KR" altLang="en-US" sz="1000" dirty="0" err="1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어그로팀</a:t>
            </a:r>
            <a:endParaRPr lang="ko-KR" altLang="en-US" sz="1000" dirty="0">
              <a:solidFill>
                <a:schemeClr val="bg1"/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1D3A4E-CA37-44AD-B2BA-96488F06E2EC}"/>
              </a:ext>
            </a:extLst>
          </p:cNvPr>
          <p:cNvSpPr txBox="1"/>
          <p:nvPr/>
        </p:nvSpPr>
        <p:spPr>
          <a:xfrm>
            <a:off x="738051" y="6064244"/>
            <a:ext cx="923651" cy="303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2023.06.15</a:t>
            </a:r>
            <a:endParaRPr lang="ko-KR" altLang="en-US" sz="1000" dirty="0">
              <a:solidFill>
                <a:schemeClr val="bg1"/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432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B1944B-37FB-4CF8-8EEF-6FAE8175F7CB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27849-26BF-415F-BE8E-230D2A26E26F}"/>
              </a:ext>
            </a:extLst>
          </p:cNvPr>
          <p:cNvSpPr txBox="1"/>
          <p:nvPr/>
        </p:nvSpPr>
        <p:spPr>
          <a:xfrm>
            <a:off x="11143561" y="553497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01</a:t>
            </a:r>
            <a:endParaRPr lang="ko-KR" altLang="en-US" sz="10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FFC38-7511-425B-8B84-8175273B6692}"/>
              </a:ext>
            </a:extLst>
          </p:cNvPr>
          <p:cNvSpPr txBox="1"/>
          <p:nvPr/>
        </p:nvSpPr>
        <p:spPr>
          <a:xfrm>
            <a:off x="738051" y="3712303"/>
            <a:ext cx="2492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Table of</a:t>
            </a:r>
          </a:p>
          <a:p>
            <a:r>
              <a:rPr lang="en-US" altLang="ko-KR" sz="32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Contents</a:t>
            </a:r>
            <a:endParaRPr lang="ko-KR" altLang="en-US" sz="3200" dirty="0">
              <a:ln w="9525">
                <a:noFill/>
              </a:ln>
              <a:solidFill>
                <a:srgbClr val="0FEDAF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E916789-E96E-4BD4-8385-CA2A1075B709}"/>
              </a:ext>
            </a:extLst>
          </p:cNvPr>
          <p:cNvCxnSpPr>
            <a:cxnSpLocks/>
          </p:cNvCxnSpPr>
          <p:nvPr/>
        </p:nvCxnSpPr>
        <p:spPr>
          <a:xfrm>
            <a:off x="738051" y="5032952"/>
            <a:ext cx="10642712" cy="0"/>
          </a:xfrm>
          <a:prstGeom prst="line">
            <a:avLst/>
          </a:prstGeom>
          <a:ln w="12700">
            <a:solidFill>
              <a:srgbClr val="6E35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85180F4-7E64-4559-99A2-4CCD1EEEC553}"/>
              </a:ext>
            </a:extLst>
          </p:cNvPr>
          <p:cNvSpPr txBox="1"/>
          <p:nvPr/>
        </p:nvSpPr>
        <p:spPr>
          <a:xfrm>
            <a:off x="4010297" y="3777503"/>
            <a:ext cx="39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  <a:cs typeface="Sanskrit Text" panose="020B0502040204020203" pitchFamily="18" charset="0"/>
              </a:rPr>
              <a:t>01</a:t>
            </a:r>
            <a:endParaRPr lang="ko-KR" altLang="en-US" sz="1400" dirty="0">
              <a:ln w="9525">
                <a:noFill/>
              </a:ln>
              <a:solidFill>
                <a:srgbClr val="0FEDAF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  <a:cs typeface="Sanskrit Text" panose="020B05020402040202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F7AD8-F0C3-4AB1-A993-B3739D02263F}"/>
              </a:ext>
            </a:extLst>
          </p:cNvPr>
          <p:cNvSpPr txBox="1"/>
          <p:nvPr/>
        </p:nvSpPr>
        <p:spPr>
          <a:xfrm>
            <a:off x="4010297" y="420474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목차를</a:t>
            </a:r>
            <a:endParaRPr lang="en-US" altLang="ko-KR" sz="16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FE6822-2558-491F-A869-F03B7E17BBEB}"/>
              </a:ext>
            </a:extLst>
          </p:cNvPr>
          <p:cNvSpPr txBox="1"/>
          <p:nvPr/>
        </p:nvSpPr>
        <p:spPr>
          <a:xfrm>
            <a:off x="4010297" y="5246674"/>
            <a:ext cx="1401346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13D18-316B-4360-A25F-7536BB1611F2}"/>
              </a:ext>
            </a:extLst>
          </p:cNvPr>
          <p:cNvSpPr txBox="1"/>
          <p:nvPr/>
        </p:nvSpPr>
        <p:spPr>
          <a:xfrm>
            <a:off x="5850613" y="3777503"/>
            <a:ext cx="45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  <a:cs typeface="Sanskrit Text" panose="020B0502040204020203" pitchFamily="18" charset="0"/>
              </a:rPr>
              <a:t>02</a:t>
            </a:r>
            <a:endParaRPr lang="ko-KR" altLang="en-US" sz="1400" dirty="0">
              <a:ln w="9525">
                <a:noFill/>
              </a:ln>
              <a:solidFill>
                <a:srgbClr val="0FEDAF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  <a:cs typeface="Sanskrit Text" panose="020B05020402040202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968F7-B421-4E7A-913C-627AC2DEC884}"/>
              </a:ext>
            </a:extLst>
          </p:cNvPr>
          <p:cNvSpPr txBox="1"/>
          <p:nvPr/>
        </p:nvSpPr>
        <p:spPr>
          <a:xfrm>
            <a:off x="5850613" y="5246674"/>
            <a:ext cx="1401346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2BF109-6ECE-44D5-BBA3-0C760466353B}"/>
              </a:ext>
            </a:extLst>
          </p:cNvPr>
          <p:cNvSpPr txBox="1"/>
          <p:nvPr/>
        </p:nvSpPr>
        <p:spPr>
          <a:xfrm>
            <a:off x="5850613" y="420474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목차를</a:t>
            </a:r>
            <a:endParaRPr lang="en-US" altLang="ko-KR" sz="16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BDE7F-F91D-444B-8EAF-3EE7F1BB8F1C}"/>
              </a:ext>
            </a:extLst>
          </p:cNvPr>
          <p:cNvSpPr txBox="1"/>
          <p:nvPr/>
        </p:nvSpPr>
        <p:spPr>
          <a:xfrm>
            <a:off x="7682915" y="3763573"/>
            <a:ext cx="45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  <a:cs typeface="Sanskrit Text" panose="020B0502040204020203" pitchFamily="18" charset="0"/>
              </a:rPr>
              <a:t>03</a:t>
            </a:r>
            <a:endParaRPr lang="ko-KR" altLang="en-US" sz="1400" dirty="0">
              <a:ln w="9525">
                <a:noFill/>
              </a:ln>
              <a:solidFill>
                <a:srgbClr val="0FEDAF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  <a:cs typeface="Sanskrit Text" panose="020B05020402040202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71D152-4405-4617-8AB8-815F4D16F315}"/>
              </a:ext>
            </a:extLst>
          </p:cNvPr>
          <p:cNvSpPr txBox="1"/>
          <p:nvPr/>
        </p:nvSpPr>
        <p:spPr>
          <a:xfrm>
            <a:off x="7682915" y="420474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목차를</a:t>
            </a:r>
            <a:endParaRPr lang="en-US" altLang="ko-KR" sz="16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4EB57-CE79-412B-9A52-4816B8287EE6}"/>
              </a:ext>
            </a:extLst>
          </p:cNvPr>
          <p:cNvSpPr txBox="1"/>
          <p:nvPr/>
        </p:nvSpPr>
        <p:spPr>
          <a:xfrm>
            <a:off x="7682915" y="5246674"/>
            <a:ext cx="1401346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414F3-6954-44D9-A464-987977764668}"/>
              </a:ext>
            </a:extLst>
          </p:cNvPr>
          <p:cNvSpPr txBox="1"/>
          <p:nvPr/>
        </p:nvSpPr>
        <p:spPr>
          <a:xfrm>
            <a:off x="9513613" y="3772196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 w="9525">
                  <a:noFill/>
                </a:ln>
                <a:solidFill>
                  <a:srgbClr val="0FEDAF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  <a:cs typeface="Sanskrit Text" panose="020B0502040204020203" pitchFamily="18" charset="0"/>
              </a:rPr>
              <a:t>04</a:t>
            </a:r>
            <a:endParaRPr lang="ko-KR" altLang="en-US" sz="1400" dirty="0">
              <a:ln w="9525">
                <a:noFill/>
              </a:ln>
              <a:solidFill>
                <a:srgbClr val="0FEDAF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  <a:cs typeface="Sanskrit Text" panose="020B05020402040202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E0ED77-497B-4AC9-ABC1-CD92D0F8569A}"/>
              </a:ext>
            </a:extLst>
          </p:cNvPr>
          <p:cNvSpPr txBox="1"/>
          <p:nvPr/>
        </p:nvSpPr>
        <p:spPr>
          <a:xfrm>
            <a:off x="9513613" y="4204746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목차를</a:t>
            </a:r>
            <a:endParaRPr lang="en-US" altLang="ko-KR" sz="16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  <a:p>
            <a:r>
              <a:rPr lang="ko-KR" altLang="en-US" sz="16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DA5D6C-5224-4D00-A6CD-6CE151D866B7}"/>
              </a:ext>
            </a:extLst>
          </p:cNvPr>
          <p:cNvSpPr txBox="1"/>
          <p:nvPr/>
        </p:nvSpPr>
        <p:spPr>
          <a:xfrm>
            <a:off x="9513613" y="5246674"/>
            <a:ext cx="1401346" cy="490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세부내용을 입력해주세요</a:t>
            </a:r>
            <a:endParaRPr lang="en-US" altLang="ko-KR" sz="9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06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329496CA-4E41-4855-A8B6-BDB80009A438}"/>
              </a:ext>
            </a:extLst>
          </p:cNvPr>
          <p:cNvSpPr/>
          <p:nvPr/>
        </p:nvSpPr>
        <p:spPr>
          <a:xfrm>
            <a:off x="4895211" y="3307128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F2C39-8971-44CD-9455-4E96EB9C30A8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EDF93-AB5E-4555-9813-C7A8E02FBDB8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02</a:t>
            </a:r>
            <a:endParaRPr lang="ko-KR" altLang="en-US" sz="1000" dirty="0"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4C8F8-2B5C-4CF0-8086-C33502D1D449}"/>
              </a:ext>
            </a:extLst>
          </p:cNvPr>
          <p:cNvSpPr txBox="1"/>
          <p:nvPr/>
        </p:nvSpPr>
        <p:spPr>
          <a:xfrm>
            <a:off x="4783781" y="1422154"/>
            <a:ext cx="2624437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3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잠깐</a:t>
            </a:r>
            <a:r>
              <a:rPr lang="en-US" altLang="ko-KR" sz="8000" spc="3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!</a:t>
            </a:r>
            <a:endParaRPr lang="ko-KR" altLang="en-US" sz="8000" spc="3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6864F19-0F16-4B6F-A704-49D127F7A3E1}"/>
              </a:ext>
            </a:extLst>
          </p:cNvPr>
          <p:cNvSpPr/>
          <p:nvPr/>
        </p:nvSpPr>
        <p:spPr>
          <a:xfrm>
            <a:off x="2002711" y="3334042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05451-5D5D-4F05-AE35-659F6276650C}"/>
              </a:ext>
            </a:extLst>
          </p:cNvPr>
          <p:cNvSpPr txBox="1"/>
          <p:nvPr/>
        </p:nvSpPr>
        <p:spPr>
          <a:xfrm>
            <a:off x="2986059" y="3832881"/>
            <a:ext cx="45736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01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539A8-78CA-4A59-9908-9B1C67972113}"/>
              </a:ext>
            </a:extLst>
          </p:cNvPr>
          <p:cNvSpPr txBox="1"/>
          <p:nvPr/>
        </p:nvSpPr>
        <p:spPr>
          <a:xfrm>
            <a:off x="5843256" y="3832881"/>
            <a:ext cx="52238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02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6C49F-0279-48C1-8750-1785452185CD}"/>
              </a:ext>
            </a:extLst>
          </p:cNvPr>
          <p:cNvSpPr txBox="1"/>
          <p:nvPr/>
        </p:nvSpPr>
        <p:spPr>
          <a:xfrm>
            <a:off x="8731750" y="3832881"/>
            <a:ext cx="53040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03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BABB7-42CF-40E8-8C50-FEB0E78E6AB1}"/>
              </a:ext>
            </a:extLst>
          </p:cNvPr>
          <p:cNvSpPr txBox="1"/>
          <p:nvPr/>
        </p:nvSpPr>
        <p:spPr>
          <a:xfrm>
            <a:off x="2631503" y="4358859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3DDF99-4E69-4DCE-8D84-8F971719B483}"/>
              </a:ext>
            </a:extLst>
          </p:cNvPr>
          <p:cNvSpPr txBox="1"/>
          <p:nvPr/>
        </p:nvSpPr>
        <p:spPr>
          <a:xfrm>
            <a:off x="5524002" y="4358859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A5D0D-C2C5-49DD-80FE-B6F70D233D1E}"/>
              </a:ext>
            </a:extLst>
          </p:cNvPr>
          <p:cNvSpPr txBox="1"/>
          <p:nvPr/>
        </p:nvSpPr>
        <p:spPr>
          <a:xfrm>
            <a:off x="8416503" y="4388057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6318FA5-2CCB-4DED-A58D-F9A0EB69759D}"/>
              </a:ext>
            </a:extLst>
          </p:cNvPr>
          <p:cNvSpPr/>
          <p:nvPr/>
        </p:nvSpPr>
        <p:spPr>
          <a:xfrm>
            <a:off x="7787711" y="3334042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F6A5BCD-1047-4287-A1F5-33AA8D5F5857}"/>
              </a:ext>
            </a:extLst>
          </p:cNvPr>
          <p:cNvSpPr/>
          <p:nvPr/>
        </p:nvSpPr>
        <p:spPr>
          <a:xfrm>
            <a:off x="4253856" y="2745593"/>
            <a:ext cx="3680776" cy="156646"/>
          </a:xfrm>
          <a:prstGeom prst="rect">
            <a:avLst/>
          </a:prstGeom>
          <a:solidFill>
            <a:srgbClr val="0FE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E175F-6FA1-4A8F-A548-2E4BEAD1EC1D}"/>
              </a:ext>
            </a:extLst>
          </p:cNvPr>
          <p:cNvSpPr txBox="1"/>
          <p:nvPr/>
        </p:nvSpPr>
        <p:spPr>
          <a:xfrm>
            <a:off x="4264061" y="2623382"/>
            <a:ext cx="368077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chemeClr val="bg1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발표를 듣기전에 이것만은 기억해주세요</a:t>
            </a:r>
            <a:r>
              <a:rPr lang="en-US" altLang="ko-KR" sz="1600" dirty="0">
                <a:ln w="9525">
                  <a:noFill/>
                </a:ln>
                <a:solidFill>
                  <a:schemeClr val="bg1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!</a:t>
            </a:r>
            <a:endParaRPr lang="ko-KR" altLang="en-US" sz="1600" dirty="0">
              <a:ln w="9525">
                <a:noFill/>
              </a:ln>
              <a:solidFill>
                <a:schemeClr val="bg1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3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B1944B-37FB-4CF8-8EEF-6FAE8175F7CB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27849-26BF-415F-BE8E-230D2A26E26F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03</a:t>
            </a:r>
            <a:endParaRPr lang="ko-KR" altLang="en-US" sz="10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F7AD8-F0C3-4AB1-A993-B3739D02263F}"/>
              </a:ext>
            </a:extLst>
          </p:cNvPr>
          <p:cNvSpPr txBox="1"/>
          <p:nvPr/>
        </p:nvSpPr>
        <p:spPr>
          <a:xfrm>
            <a:off x="738051" y="1480422"/>
            <a:ext cx="5388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제목을</a:t>
            </a:r>
            <a:r>
              <a:rPr lang="en-US" altLang="ko-KR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 </a:t>
            </a:r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968F7-B421-4E7A-913C-627AC2DEC884}"/>
              </a:ext>
            </a:extLst>
          </p:cNvPr>
          <p:cNvSpPr txBox="1"/>
          <p:nvPr/>
        </p:nvSpPr>
        <p:spPr>
          <a:xfrm>
            <a:off x="738051" y="2555609"/>
            <a:ext cx="1579278" cy="388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#</a:t>
            </a:r>
            <a:r>
              <a:rPr lang="ko-KR" altLang="en-US" sz="1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키워드  </a:t>
            </a:r>
            <a:r>
              <a:rPr lang="en-US" altLang="ko-KR" sz="1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#</a:t>
            </a:r>
            <a:r>
              <a:rPr lang="ko-KR" altLang="en-US" sz="1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키워드</a:t>
            </a:r>
            <a:endParaRPr lang="en-US" altLang="ko-KR" sz="14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84EB57-CE79-412B-9A52-4816B8287EE6}"/>
              </a:ext>
            </a:extLst>
          </p:cNvPr>
          <p:cNvSpPr txBox="1"/>
          <p:nvPr/>
        </p:nvSpPr>
        <p:spPr>
          <a:xfrm>
            <a:off x="4134414" y="2555609"/>
            <a:ext cx="7457038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 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[</a:t>
            </a:r>
            <a:r>
              <a:rPr lang="en-US" altLang="ko-KR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Aggro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] *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샌드박스의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정의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: 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선명하고 확실하게 주목받기를 원하는 마음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: 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가볍지 않게 자신의 생각을 전하기 위한 행동을 의미함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2.5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억 명 구독자의 시간을 책임지는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크리에이터와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함께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매 달 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5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천 여개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섬네일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속 콘텐츠에 대한 열정을 바탕으로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샌드박스의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노하우를 담아 첫 브랜드 폰트인 ‘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어그로체’를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선보입니다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.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주목이 필요한 순간과 이야기 그리고 당신이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있어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잊히지않고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오래오래 기억되기를 바랍니다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.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필요한 순간에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어그로체를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!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01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B1944B-37FB-4CF8-8EEF-6FAE8175F7CB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27849-26BF-415F-BE8E-230D2A26E26F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04</a:t>
            </a:r>
            <a:endParaRPr lang="ko-KR" altLang="en-US" sz="10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F7AD8-F0C3-4AB1-A993-B3739D02263F}"/>
              </a:ext>
            </a:extLst>
          </p:cNvPr>
          <p:cNvSpPr txBox="1"/>
          <p:nvPr/>
        </p:nvSpPr>
        <p:spPr>
          <a:xfrm>
            <a:off x="738051" y="1480423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대제목</a:t>
            </a:r>
            <a:endParaRPr lang="ko-KR" altLang="en-US" sz="44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968F7-B421-4E7A-913C-627AC2DEC884}"/>
              </a:ext>
            </a:extLst>
          </p:cNvPr>
          <p:cNvSpPr txBox="1"/>
          <p:nvPr/>
        </p:nvSpPr>
        <p:spPr>
          <a:xfrm>
            <a:off x="860511" y="2555609"/>
            <a:ext cx="2540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01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3CED8-84B9-4C5C-BEE2-5D1957D19056}"/>
              </a:ext>
            </a:extLst>
          </p:cNvPr>
          <p:cNvSpPr txBox="1"/>
          <p:nvPr/>
        </p:nvSpPr>
        <p:spPr>
          <a:xfrm>
            <a:off x="4390214" y="2555609"/>
            <a:ext cx="2600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02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pic>
        <p:nvPicPr>
          <p:cNvPr id="3" name="그림 2" descr="개, 보는, 착용, 포유류이(가) 표시된 사진&#10;&#10;자동 생성된 설명">
            <a:extLst>
              <a:ext uri="{FF2B5EF4-FFF2-40B4-BE49-F238E27FC236}">
                <a16:creationId xmlns:a16="http://schemas.microsoft.com/office/drawing/2014/main" id="{C97BB81D-37CF-4FBB-9B12-B1E82DA8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14" y="3139669"/>
            <a:ext cx="3161360" cy="2107707"/>
          </a:xfrm>
          <a:prstGeom prst="rect">
            <a:avLst/>
          </a:prstGeom>
        </p:spPr>
      </p:pic>
      <p:pic>
        <p:nvPicPr>
          <p:cNvPr id="5" name="그림 4" descr="녹색, 식물, 잎, 꽃이(가) 표시된 사진&#10;&#10;자동 생성된 설명">
            <a:extLst>
              <a:ext uri="{FF2B5EF4-FFF2-40B4-BE49-F238E27FC236}">
                <a16:creationId xmlns:a16="http://schemas.microsoft.com/office/drawing/2014/main" id="{C37FC38F-C331-4B20-9CC2-01DF46664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1" y="3139670"/>
            <a:ext cx="3161360" cy="2107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E59CB-D2A1-4CED-8B89-55CFF4A6C544}"/>
              </a:ext>
            </a:extLst>
          </p:cNvPr>
          <p:cNvSpPr txBox="1"/>
          <p:nvPr/>
        </p:nvSpPr>
        <p:spPr>
          <a:xfrm>
            <a:off x="860511" y="5404257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28265-A88F-4E29-B982-7DADDDC951B9}"/>
              </a:ext>
            </a:extLst>
          </p:cNvPr>
          <p:cNvSpPr txBox="1"/>
          <p:nvPr/>
        </p:nvSpPr>
        <p:spPr>
          <a:xfrm>
            <a:off x="8049065" y="2555609"/>
            <a:ext cx="2599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03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B579B-61A6-48D7-898D-1442D990987A}"/>
              </a:ext>
            </a:extLst>
          </p:cNvPr>
          <p:cNvSpPr txBox="1"/>
          <p:nvPr/>
        </p:nvSpPr>
        <p:spPr>
          <a:xfrm>
            <a:off x="4390214" y="5404257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A0409-37D9-4E19-B1D5-B0A64AB6032A}"/>
              </a:ext>
            </a:extLst>
          </p:cNvPr>
          <p:cNvSpPr txBox="1"/>
          <p:nvPr/>
        </p:nvSpPr>
        <p:spPr>
          <a:xfrm>
            <a:off x="8049065" y="5404257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pic>
        <p:nvPicPr>
          <p:cNvPr id="11" name="그림 10" descr="식물, 다채로운, 옥외설치물이(가) 표시된 사진&#10;&#10;자동 생성된 설명">
            <a:extLst>
              <a:ext uri="{FF2B5EF4-FFF2-40B4-BE49-F238E27FC236}">
                <a16:creationId xmlns:a16="http://schemas.microsoft.com/office/drawing/2014/main" id="{A1966625-9A51-421E-8344-E7E21185A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65" y="3139669"/>
            <a:ext cx="3161360" cy="21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9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B1944B-37FB-4CF8-8EEF-6FAE8175F7CB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27849-26BF-415F-BE8E-230D2A26E26F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03</a:t>
            </a:r>
            <a:endParaRPr lang="ko-KR" altLang="en-US" sz="10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F7AD8-F0C3-4AB1-A993-B3739D02263F}"/>
              </a:ext>
            </a:extLst>
          </p:cNvPr>
          <p:cNvSpPr txBox="1"/>
          <p:nvPr/>
        </p:nvSpPr>
        <p:spPr>
          <a:xfrm>
            <a:off x="3298275" y="1489419"/>
            <a:ext cx="5388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제목을</a:t>
            </a:r>
            <a:r>
              <a:rPr lang="en-US" altLang="ko-KR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 </a:t>
            </a:r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B968F7-B421-4E7A-913C-627AC2DEC884}"/>
              </a:ext>
            </a:extLst>
          </p:cNvPr>
          <p:cNvSpPr txBox="1"/>
          <p:nvPr/>
        </p:nvSpPr>
        <p:spPr>
          <a:xfrm>
            <a:off x="4984634" y="2143828"/>
            <a:ext cx="1778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#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키워드  </a:t>
            </a: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#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키워드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547E2-4A9B-40E3-84F8-13B3EFB37125}"/>
              </a:ext>
            </a:extLst>
          </p:cNvPr>
          <p:cNvSpPr txBox="1"/>
          <p:nvPr/>
        </p:nvSpPr>
        <p:spPr>
          <a:xfrm>
            <a:off x="2367481" y="2890571"/>
            <a:ext cx="7457038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 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[</a:t>
            </a:r>
            <a:r>
              <a:rPr lang="en-US" altLang="ko-KR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Aggro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] *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샌드박스의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정의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: 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선명하고 확실하게 주목받기를 원하는 마음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: 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가볍지 않게 자신의 생각을 전하기 위한 행동을 의미함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2.5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억 명 구독자의 시간을 책임지는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크리에이터와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함께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매 달 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5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천 여개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섬네일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속 콘텐츠에 대한 열정을 바탕으로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샌드박스의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노하우를 담아 첫 브랜드 폰트인 ‘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어그로체’를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선보입니다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.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주목이 필요한 순간과 이야기 그리고 당신이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,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있어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잊히지않고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오래오래 기억되기를 바랍니다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. 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marL="203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ko-KR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</a:b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어그로가</a:t>
            </a:r>
            <a:r>
              <a:rPr lang="ko-KR" altLang="en-US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 필요한 순간에 </a:t>
            </a:r>
            <a:r>
              <a:rPr lang="ko-KR" altLang="en-US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어그로체를</a:t>
            </a:r>
            <a:r>
              <a:rPr lang="en-US" altLang="ko-KR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!</a:t>
            </a:r>
            <a:endParaRPr lang="ko-KR" altLang="en-US" sz="12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34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B1944B-37FB-4CF8-8EEF-6FAE8175F7CB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27849-26BF-415F-BE8E-230D2A26E26F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04</a:t>
            </a:r>
            <a:endParaRPr lang="ko-KR" altLang="en-US" sz="10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F7AD8-F0C3-4AB1-A993-B3739D02263F}"/>
              </a:ext>
            </a:extLst>
          </p:cNvPr>
          <p:cNvSpPr txBox="1"/>
          <p:nvPr/>
        </p:nvSpPr>
        <p:spPr>
          <a:xfrm>
            <a:off x="3298275" y="1489419"/>
            <a:ext cx="5388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제목을</a:t>
            </a:r>
            <a:r>
              <a:rPr lang="en-US" altLang="ko-KR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 </a:t>
            </a:r>
            <a:r>
              <a:rPr lang="ko-KR" altLang="en-US" sz="44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입력해주세요</a:t>
            </a:r>
          </a:p>
        </p:txBody>
      </p:sp>
      <p:pic>
        <p:nvPicPr>
          <p:cNvPr id="11" name="그림 10" descr="개, 보는, 착용, 포유류이(가) 표시된 사진&#10;&#10;자동 생성된 설명">
            <a:extLst>
              <a:ext uri="{FF2B5EF4-FFF2-40B4-BE49-F238E27FC236}">
                <a16:creationId xmlns:a16="http://schemas.microsoft.com/office/drawing/2014/main" id="{B4E2A9B7-C802-4ABF-AF98-C78B6779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14" y="2491568"/>
            <a:ext cx="3161360" cy="2107707"/>
          </a:xfrm>
          <a:prstGeom prst="rect">
            <a:avLst/>
          </a:prstGeom>
        </p:spPr>
      </p:pic>
      <p:pic>
        <p:nvPicPr>
          <p:cNvPr id="12" name="그림 11" descr="녹색, 식물, 잎, 꽃이(가) 표시된 사진&#10;&#10;자동 생성된 설명">
            <a:extLst>
              <a:ext uri="{FF2B5EF4-FFF2-40B4-BE49-F238E27FC236}">
                <a16:creationId xmlns:a16="http://schemas.microsoft.com/office/drawing/2014/main" id="{46E3BF0F-C464-41F5-B059-B8CD4172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1" y="2491569"/>
            <a:ext cx="3161360" cy="2107707"/>
          </a:xfrm>
          <a:prstGeom prst="rect">
            <a:avLst/>
          </a:prstGeom>
        </p:spPr>
      </p:pic>
      <p:pic>
        <p:nvPicPr>
          <p:cNvPr id="13" name="그림 12" descr="식물, 다채로운, 옥외설치물이(가) 표시된 사진&#10;&#10;자동 생성된 설명">
            <a:extLst>
              <a:ext uri="{FF2B5EF4-FFF2-40B4-BE49-F238E27FC236}">
                <a16:creationId xmlns:a16="http://schemas.microsoft.com/office/drawing/2014/main" id="{4927BA64-48C3-4A2E-8B51-2BD4DBE29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25" y="2491568"/>
            <a:ext cx="3161360" cy="2107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99181-D2BB-4FAF-ADB7-1356B961467E}"/>
              </a:ext>
            </a:extLst>
          </p:cNvPr>
          <p:cNvSpPr txBox="1"/>
          <p:nvPr/>
        </p:nvSpPr>
        <p:spPr>
          <a:xfrm>
            <a:off x="1254096" y="4782405"/>
            <a:ext cx="2540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01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12EC7-0D97-42E5-8676-B572F4797FA0}"/>
              </a:ext>
            </a:extLst>
          </p:cNvPr>
          <p:cNvSpPr txBox="1"/>
          <p:nvPr/>
        </p:nvSpPr>
        <p:spPr>
          <a:xfrm>
            <a:off x="4735144" y="4782405"/>
            <a:ext cx="2600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02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02DD02-1AE9-46EC-82B7-9C27BB9F9BB4}"/>
              </a:ext>
            </a:extLst>
          </p:cNvPr>
          <p:cNvSpPr txBox="1"/>
          <p:nvPr/>
        </p:nvSpPr>
        <p:spPr>
          <a:xfrm>
            <a:off x="8273579" y="4782405"/>
            <a:ext cx="2599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03  </a:t>
            </a:r>
            <a:r>
              <a:rPr lang="ko-KR" altLang="en-US" sz="16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소제목을 입력해주세요</a:t>
            </a:r>
            <a:endParaRPr lang="en-US" altLang="ko-KR" sz="16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026EC-B6B5-451E-AE0E-83AB0EDD4747}"/>
              </a:ext>
            </a:extLst>
          </p:cNvPr>
          <p:cNvSpPr txBox="1"/>
          <p:nvPr/>
        </p:nvSpPr>
        <p:spPr>
          <a:xfrm>
            <a:off x="951951" y="5200204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169251-3343-4FA5-9A1F-CF7D8F2F956A}"/>
              </a:ext>
            </a:extLst>
          </p:cNvPr>
          <p:cNvSpPr txBox="1"/>
          <p:nvPr/>
        </p:nvSpPr>
        <p:spPr>
          <a:xfrm>
            <a:off x="4481654" y="5200204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BEF41-A090-4F78-8968-6EFCF4CE62F0}"/>
              </a:ext>
            </a:extLst>
          </p:cNvPr>
          <p:cNvSpPr txBox="1"/>
          <p:nvPr/>
        </p:nvSpPr>
        <p:spPr>
          <a:xfrm>
            <a:off x="8140505" y="5200204"/>
            <a:ext cx="31613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 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/  </a:t>
            </a: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B 어그로OTF Light" panose="02020503020101020101" pitchFamily="18" charset="-127"/>
                <a:ea typeface="SB 어그로OTF Light" panose="02020503020101020101" pitchFamily="18" charset="-127"/>
              </a:rPr>
              <a:t>내용 설명을 해주세요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SB 어그로OTF Light" panose="02020503020101020101" pitchFamily="18" charset="-127"/>
              <a:ea typeface="SB 어그로OTF Light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00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01FC99-A39C-4708-AB90-50258BAB3DB8}"/>
              </a:ext>
            </a:extLst>
          </p:cNvPr>
          <p:cNvSpPr/>
          <p:nvPr/>
        </p:nvSpPr>
        <p:spPr>
          <a:xfrm>
            <a:off x="4979570" y="2745593"/>
            <a:ext cx="2232856" cy="156646"/>
          </a:xfrm>
          <a:prstGeom prst="rect">
            <a:avLst/>
          </a:prstGeom>
          <a:solidFill>
            <a:srgbClr val="0FE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29496CA-4E41-4855-A8B6-BDB80009A438}"/>
              </a:ext>
            </a:extLst>
          </p:cNvPr>
          <p:cNvSpPr/>
          <p:nvPr/>
        </p:nvSpPr>
        <p:spPr>
          <a:xfrm>
            <a:off x="4895211" y="3307128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E175F-6FA1-4A8F-A548-2E4BEAD1EC1D}"/>
              </a:ext>
            </a:extLst>
          </p:cNvPr>
          <p:cNvSpPr txBox="1"/>
          <p:nvPr/>
        </p:nvSpPr>
        <p:spPr>
          <a:xfrm>
            <a:off x="4926635" y="2623382"/>
            <a:ext cx="233872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chemeClr val="bg1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이것만은 기억해주세요</a:t>
            </a:r>
            <a:r>
              <a:rPr lang="en-US" altLang="ko-KR" sz="1600" dirty="0">
                <a:ln w="9525">
                  <a:noFill/>
                </a:ln>
                <a:solidFill>
                  <a:schemeClr val="bg1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!</a:t>
            </a:r>
            <a:endParaRPr lang="ko-KR" altLang="en-US" sz="1600" dirty="0">
              <a:ln w="9525">
                <a:noFill/>
              </a:ln>
              <a:solidFill>
                <a:schemeClr val="bg1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F2C39-8971-44CD-9455-4E96EB9C30A8}"/>
              </a:ext>
            </a:extLst>
          </p:cNvPr>
          <p:cNvSpPr txBox="1"/>
          <p:nvPr/>
        </p:nvSpPr>
        <p:spPr>
          <a:xfrm>
            <a:off x="4021871" y="49194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SANDBOX</a:t>
            </a:r>
          </a:p>
          <a:p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1</a:t>
            </a:r>
            <a:r>
              <a:rPr lang="en-US" altLang="ko-KR" sz="900" baseline="300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st</a:t>
            </a:r>
            <a:r>
              <a:rPr lang="en-US" altLang="ko-KR" sz="9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 FONT PROJECT : AGGRO</a:t>
            </a:r>
            <a:endParaRPr lang="ko-KR" altLang="en-US" sz="900" dirty="0"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EDF93-AB5E-4555-9813-C7A8E02FBDB8}"/>
              </a:ext>
            </a:extLst>
          </p:cNvPr>
          <p:cNvSpPr txBox="1"/>
          <p:nvPr/>
        </p:nvSpPr>
        <p:spPr>
          <a:xfrm>
            <a:off x="11103485" y="553497"/>
            <a:ext cx="375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000" dirty="0"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05</a:t>
            </a:r>
            <a:endParaRPr lang="ko-KR" altLang="en-US" sz="1000" dirty="0"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4C8F8-2B5C-4CF0-8086-C33502D1D449}"/>
              </a:ext>
            </a:extLst>
          </p:cNvPr>
          <p:cNvSpPr txBox="1"/>
          <p:nvPr/>
        </p:nvSpPr>
        <p:spPr>
          <a:xfrm>
            <a:off x="5303588" y="1422154"/>
            <a:ext cx="160172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3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꼭</a:t>
            </a:r>
            <a:r>
              <a:rPr lang="en-US" altLang="ko-KR" sz="8000" spc="300" dirty="0">
                <a:solidFill>
                  <a:srgbClr val="6E35FE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!</a:t>
            </a:r>
            <a:endParaRPr lang="ko-KR" altLang="en-US" sz="8000" spc="300" dirty="0">
              <a:solidFill>
                <a:srgbClr val="6E35FE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6864F19-0F16-4B6F-A704-49D127F7A3E1}"/>
              </a:ext>
            </a:extLst>
          </p:cNvPr>
          <p:cNvSpPr/>
          <p:nvPr/>
        </p:nvSpPr>
        <p:spPr>
          <a:xfrm>
            <a:off x="2002711" y="3334042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05451-5D5D-4F05-AE35-659F6276650C}"/>
              </a:ext>
            </a:extLst>
          </p:cNvPr>
          <p:cNvSpPr txBox="1"/>
          <p:nvPr/>
        </p:nvSpPr>
        <p:spPr>
          <a:xfrm>
            <a:off x="2986059" y="3832881"/>
            <a:ext cx="45736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01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539A8-78CA-4A59-9908-9B1C67972113}"/>
              </a:ext>
            </a:extLst>
          </p:cNvPr>
          <p:cNvSpPr txBox="1"/>
          <p:nvPr/>
        </p:nvSpPr>
        <p:spPr>
          <a:xfrm>
            <a:off x="5843256" y="3832881"/>
            <a:ext cx="52238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02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6C49F-0279-48C1-8750-1785452185CD}"/>
              </a:ext>
            </a:extLst>
          </p:cNvPr>
          <p:cNvSpPr txBox="1"/>
          <p:nvPr/>
        </p:nvSpPr>
        <p:spPr>
          <a:xfrm>
            <a:off x="8731750" y="3832881"/>
            <a:ext cx="53040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n w="9525">
                  <a:noFill/>
                </a:ln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03</a:t>
            </a:r>
            <a:endParaRPr lang="ko-KR" altLang="en-US" dirty="0">
              <a:ln w="9525">
                <a:noFill/>
              </a:ln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2BABB7-42CF-40E8-8C50-FEB0E78E6AB1}"/>
              </a:ext>
            </a:extLst>
          </p:cNvPr>
          <p:cNvSpPr txBox="1"/>
          <p:nvPr/>
        </p:nvSpPr>
        <p:spPr>
          <a:xfrm>
            <a:off x="2631503" y="4358859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3DDF99-4E69-4DCE-8D84-8F971719B483}"/>
              </a:ext>
            </a:extLst>
          </p:cNvPr>
          <p:cNvSpPr txBox="1"/>
          <p:nvPr/>
        </p:nvSpPr>
        <p:spPr>
          <a:xfrm>
            <a:off x="5524002" y="4358859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A5D0D-C2C5-49DD-80FE-B6F70D233D1E}"/>
              </a:ext>
            </a:extLst>
          </p:cNvPr>
          <p:cNvSpPr txBox="1"/>
          <p:nvPr/>
        </p:nvSpPr>
        <p:spPr>
          <a:xfrm>
            <a:off x="8416503" y="4388057"/>
            <a:ext cx="116089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내용을</a:t>
            </a:r>
            <a:endParaRPr lang="en-US" altLang="ko-KR" sz="1600" dirty="0">
              <a:ln w="9525">
                <a:noFill/>
              </a:ln>
              <a:solidFill>
                <a:srgbClr val="6E35FE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  <a:p>
            <a:pPr algn="ctr"/>
            <a:r>
              <a:rPr lang="ko-KR" altLang="en-US" sz="1600" dirty="0">
                <a:ln w="9525">
                  <a:noFill/>
                </a:ln>
                <a:solidFill>
                  <a:srgbClr val="6E35FE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입력하세요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6318FA5-2CCB-4DED-A58D-F9A0EB69759D}"/>
              </a:ext>
            </a:extLst>
          </p:cNvPr>
          <p:cNvSpPr/>
          <p:nvPr/>
        </p:nvSpPr>
        <p:spPr>
          <a:xfrm>
            <a:off x="7787711" y="3334042"/>
            <a:ext cx="2418478" cy="2418478"/>
          </a:xfrm>
          <a:prstGeom prst="ellipse">
            <a:avLst/>
          </a:prstGeom>
          <a:noFill/>
          <a:ln w="25400">
            <a:solidFill>
              <a:srgbClr val="6E35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FEDAF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5DC186-D7E9-44DC-8E83-AF918F6DBDEC}"/>
              </a:ext>
            </a:extLst>
          </p:cNvPr>
          <p:cNvGrpSpPr/>
          <p:nvPr/>
        </p:nvGrpSpPr>
        <p:grpSpPr>
          <a:xfrm>
            <a:off x="1146517" y="3152243"/>
            <a:ext cx="9882554" cy="3056401"/>
            <a:chOff x="1146517" y="3084147"/>
            <a:chExt cx="9882554" cy="3056401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176EAB7-5B23-4253-89A9-5E7E8DB97125}"/>
                </a:ext>
              </a:extLst>
            </p:cNvPr>
            <p:cNvSpPr/>
            <p:nvPr/>
          </p:nvSpPr>
          <p:spPr>
            <a:xfrm>
              <a:off x="1146517" y="3084147"/>
              <a:ext cx="9882554" cy="3056401"/>
            </a:xfrm>
            <a:prstGeom prst="rect">
              <a:avLst/>
            </a:prstGeom>
            <a:solidFill>
              <a:srgbClr val="6E35F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B180AE-F329-4520-A2EF-9ECB9F305184}"/>
                </a:ext>
              </a:extLst>
            </p:cNvPr>
            <p:cNvSpPr txBox="1"/>
            <p:nvPr/>
          </p:nvSpPr>
          <p:spPr>
            <a:xfrm>
              <a:off x="2304412" y="3999488"/>
              <a:ext cx="7375737" cy="1361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0" i="0" u="none" strike="noStrike" dirty="0">
                  <a:solidFill>
                    <a:schemeClr val="bg1"/>
                  </a:solidFill>
                  <a:effectLst/>
                  <a:latin typeface="SB 어그로OTF Bold" panose="02020503020101020101" pitchFamily="18" charset="-127"/>
                  <a:ea typeface="SB 어그로OTF Bold" panose="02020503020101020101" pitchFamily="18" charset="-127"/>
                </a:rPr>
                <a:t>오늘의 발표에서 가장 핵심적인 내용을 발표 마무리 전</a:t>
              </a:r>
              <a:endParaRPr lang="ko-KR" altLang="en-US" sz="2400" b="0" dirty="0">
                <a:solidFill>
                  <a:schemeClr val="bg1"/>
                </a:solidFill>
                <a:effectLst/>
                <a:latin typeface="SB 어그로OTF Bold" panose="02020503020101020101" pitchFamily="18" charset="-127"/>
                <a:ea typeface="SB 어그로OTF Bold" panose="02020503020101020101" pitchFamily="18" charset="-127"/>
              </a:endParaRPr>
            </a:p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2400" b="0" i="0" u="none" strike="noStrike" dirty="0" err="1">
                  <a:solidFill>
                    <a:schemeClr val="bg1"/>
                  </a:solidFill>
                  <a:effectLst/>
                  <a:latin typeface="SB 어그로OTF Bold" panose="02020503020101020101" pitchFamily="18" charset="-127"/>
                  <a:ea typeface="SB 어그로OTF Bold" panose="02020503020101020101" pitchFamily="18" charset="-127"/>
                </a:rPr>
                <a:t>센스있게</a:t>
              </a:r>
              <a:r>
                <a:rPr lang="ko-KR" altLang="en-US" sz="2400" b="0" i="0" u="none" strike="noStrike" dirty="0">
                  <a:solidFill>
                    <a:schemeClr val="bg1"/>
                  </a:solidFill>
                  <a:effectLst/>
                  <a:latin typeface="SB 어그로OTF Bold" panose="02020503020101020101" pitchFamily="18" charset="-127"/>
                  <a:ea typeface="SB 어그로OTF Bold" panose="02020503020101020101" pitchFamily="18" charset="-127"/>
                </a:rPr>
                <a:t> 강조해보세요</a:t>
              </a:r>
              <a:r>
                <a:rPr lang="en-US" altLang="ko-KR" sz="2400" b="0" i="0" u="none" strike="noStrike" dirty="0">
                  <a:solidFill>
                    <a:schemeClr val="bg1"/>
                  </a:solidFill>
                  <a:effectLst/>
                  <a:latin typeface="SB 어그로OTF Bold" panose="02020503020101020101" pitchFamily="18" charset="-127"/>
                  <a:ea typeface="SB 어그로OTF Bold" panose="02020503020101020101" pitchFamily="18" charset="-127"/>
                </a:rPr>
                <a:t>! </a:t>
              </a:r>
              <a:endParaRPr lang="ko-KR" altLang="en-US" sz="2400" b="0" dirty="0">
                <a:solidFill>
                  <a:schemeClr val="bg1"/>
                </a:solidFill>
                <a:effectLst/>
                <a:latin typeface="SB 어그로OTF Bold" panose="02020503020101020101" pitchFamily="18" charset="-127"/>
                <a:ea typeface="SB 어그로OTF Bold" panose="02020503020101020101" pitchFamily="18" charset="-127"/>
              </a:endParaRPr>
            </a:p>
            <a:p>
              <a:pPr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altLang="ko-KR" sz="1200" b="0" i="0" u="none" strike="noStrike" dirty="0">
                <a:solidFill>
                  <a:schemeClr val="bg1"/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endParaRPr>
            </a:p>
            <a:p>
              <a:pPr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추천 방법 </a:t>
              </a:r>
              <a:r>
                <a:rPr lang="en-US" altLang="ko-KR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: 3</a:t>
              </a:r>
              <a:r>
                <a:rPr lang="ko-KR" altLang="en-US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가지 키워드로 정리해보기</a:t>
              </a:r>
              <a:r>
                <a:rPr lang="en-US" altLang="ko-KR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, </a:t>
              </a:r>
              <a:r>
                <a:rPr lang="ko-KR" altLang="en-US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슬로건 말해주기</a:t>
              </a:r>
              <a:r>
                <a:rPr lang="en-US" altLang="ko-KR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, </a:t>
              </a:r>
              <a:r>
                <a:rPr lang="ko-KR" altLang="en-US" sz="1200" b="0" i="0" u="none" strike="noStrike" dirty="0">
                  <a:solidFill>
                    <a:schemeClr val="bg1"/>
                  </a:solidFill>
                  <a:effectLst/>
                  <a:latin typeface="SB 어그로OTF Light" panose="02020503020101020101" pitchFamily="18" charset="-127"/>
                  <a:ea typeface="SB 어그로OTF Light" panose="02020503020101020101" pitchFamily="18" charset="-127"/>
                </a:rPr>
                <a:t>의미 있는 질문 던지기</a:t>
              </a:r>
              <a:endParaRPr lang="ko-KR" altLang="en-US" sz="1100" b="0" dirty="0">
                <a:solidFill>
                  <a:schemeClr val="bg1"/>
                </a:solidFill>
                <a:effectLst/>
                <a:latin typeface="SB 어그로OTF Light" panose="02020503020101020101" pitchFamily="18" charset="-127"/>
                <a:ea typeface="SB 어그로OTF Light" panose="020205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41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62072-A365-4479-A8F1-3101737FF14A}"/>
              </a:ext>
            </a:extLst>
          </p:cNvPr>
          <p:cNvSpPr txBox="1"/>
          <p:nvPr/>
        </p:nvSpPr>
        <p:spPr>
          <a:xfrm>
            <a:off x="3627215" y="2484265"/>
            <a:ext cx="493757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감사합니다</a:t>
            </a:r>
            <a:r>
              <a:rPr lang="en-US" altLang="ko-KR" sz="7200" dirty="0">
                <a:solidFill>
                  <a:schemeClr val="bg1"/>
                </a:solidFill>
                <a:latin typeface="SB 어그로OTF Bold" panose="02020503020101020101" pitchFamily="18" charset="-127"/>
                <a:ea typeface="SB 어그로OTF Bold" panose="02020503020101020101" pitchFamily="18" charset="-127"/>
              </a:rPr>
              <a:t>!</a:t>
            </a:r>
            <a:endParaRPr lang="ko-KR" altLang="en-US" sz="7200" dirty="0">
              <a:solidFill>
                <a:schemeClr val="bg1"/>
              </a:solidFill>
              <a:latin typeface="SB 어그로OTF Bold" panose="02020503020101020101" pitchFamily="18" charset="-127"/>
              <a:ea typeface="SB 어그로OTF Bold" panose="020205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E12BF-AC1B-4BF2-B57E-E54D59D44107}"/>
              </a:ext>
            </a:extLst>
          </p:cNvPr>
          <p:cNvSpPr txBox="1"/>
          <p:nvPr/>
        </p:nvSpPr>
        <p:spPr>
          <a:xfrm>
            <a:off x="4309293" y="3684594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</a:rPr>
              <a:t>질문과 의견을 환영해요 </a:t>
            </a:r>
            <a:r>
              <a:rPr lang="en-US" altLang="ko-KR" sz="2400" dirty="0">
                <a:solidFill>
                  <a:srgbClr val="0FEDAF"/>
                </a:solidFill>
                <a:latin typeface="SB 어그로OTF Medium" panose="02020503020101020101" pitchFamily="18" charset="-127"/>
                <a:ea typeface="SB 어그로OTF Medium" panose="02020503020101020101" pitchFamily="18" charset="-127"/>
                <a:sym typeface="Wingdings" panose="05000000000000000000" pitchFamily="2" charset="2"/>
              </a:rPr>
              <a:t>!</a:t>
            </a:r>
            <a:endParaRPr lang="ko-KR" altLang="en-US" sz="2400" dirty="0">
              <a:solidFill>
                <a:srgbClr val="0FEDAF"/>
              </a:solidFill>
              <a:latin typeface="SB 어그로OTF Medium" panose="02020503020101020101" pitchFamily="18" charset="-127"/>
              <a:ea typeface="SB 어그로OTF Medium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41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431</Words>
  <Application>Microsoft Office PowerPoint</Application>
  <PresentationFormat>와이드스크린</PresentationFormat>
  <Paragraphs>118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SB 어그로OTF Bold</vt:lpstr>
      <vt:lpstr>SB 어그로OTF Light</vt:lpstr>
      <vt:lpstr>SB 어그로OTF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선영</dc:creator>
  <cp:lastModifiedBy>김 선영</cp:lastModifiedBy>
  <cp:revision>5</cp:revision>
  <dcterms:created xsi:type="dcterms:W3CDTF">2021-07-26T05:50:43Z</dcterms:created>
  <dcterms:modified xsi:type="dcterms:W3CDTF">2021-08-19T08:24:40Z</dcterms:modified>
</cp:coreProperties>
</file>